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91"/>
    <p:restoredTop sz="97030"/>
  </p:normalViewPr>
  <p:slideViewPr>
    <p:cSldViewPr snapToGrid="0">
      <p:cViewPr varScale="1">
        <p:scale>
          <a:sx n="149" d="100"/>
          <a:sy n="149" d="100"/>
        </p:scale>
        <p:origin x="200" y="3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smtClean="0"/>
              <a:pPr/>
              <a:t>2/18/26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819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85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276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43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5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703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935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874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02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65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655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860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8015F-E3B6-A3F8-ED46-C0413205DC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Using Machine Learning Challenges to Improve Disease Treatment</a:t>
            </a:r>
            <a:endParaRPr lang="en-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325B14-6B43-D561-9083-FF5CE0A1D4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Innovating Smarter Solutions Through Data and Technology</a:t>
            </a:r>
            <a:endParaRPr lang="en-NG" dirty="0"/>
          </a:p>
        </p:txBody>
      </p:sp>
    </p:spTree>
    <p:extLst>
      <p:ext uri="{BB962C8B-B14F-4D97-AF65-F5344CB8AC3E}">
        <p14:creationId xmlns:p14="http://schemas.microsoft.com/office/powerpoint/2010/main" val="617011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3A376-E87F-2986-DEE5-ABD744317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 to Learners and Innovators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054FA-7045-429A-9D8A-B41AE41AE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Undergraduate students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Graduate students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NYSC members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Early-career researchers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Data and health enthusiasts</a:t>
            </a:r>
          </a:p>
          <a:p>
            <a:r>
              <a:rPr lang="en-GB" b="1" dirty="0"/>
              <a:t>Encouragement:</a:t>
            </a:r>
            <a:br>
              <a:rPr lang="en-GB" dirty="0"/>
            </a:br>
            <a:r>
              <a:rPr lang="en-GB" dirty="0"/>
              <a:t>You don’t need to be an expert, learning is part of the challenge.</a:t>
            </a:r>
          </a:p>
        </p:txBody>
      </p:sp>
    </p:spTree>
    <p:extLst>
      <p:ext uri="{BB962C8B-B14F-4D97-AF65-F5344CB8AC3E}">
        <p14:creationId xmlns:p14="http://schemas.microsoft.com/office/powerpoint/2010/main" val="1837316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ABF6E-C0A5-0CAD-5368-B74995EA7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to Remember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B40DD-27C1-AC75-6210-06888F3D2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Machine learning can support disease treatment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Health challenges turn problems into learning opportunities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Data and ethics are equally important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Collaboration leads to better solutions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Innovation can come from anyone</a:t>
            </a:r>
          </a:p>
        </p:txBody>
      </p:sp>
    </p:spTree>
    <p:extLst>
      <p:ext uri="{BB962C8B-B14F-4D97-AF65-F5344CB8AC3E}">
        <p14:creationId xmlns:p14="http://schemas.microsoft.com/office/powerpoint/2010/main" val="25477403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0E8FE-6DA0-1F0D-6C16-FA0BB9923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Let’s Innovate Together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4093-F4AA-F889-531A-358000D5A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Stay curious</a:t>
            </a:r>
          </a:p>
          <a:p>
            <a:r>
              <a:rPr lang="en-GB" dirty="0"/>
              <a:t>Learn continuously</a:t>
            </a:r>
          </a:p>
          <a:p>
            <a:r>
              <a:rPr lang="en-GB" dirty="0"/>
              <a:t>Use technology responsibly</a:t>
            </a:r>
          </a:p>
          <a:p>
            <a:r>
              <a:rPr lang="en-GB" dirty="0"/>
              <a:t>Participate in future health challenges</a:t>
            </a:r>
          </a:p>
        </p:txBody>
      </p:sp>
    </p:spTree>
    <p:extLst>
      <p:ext uri="{BB962C8B-B14F-4D97-AF65-F5344CB8AC3E}">
        <p14:creationId xmlns:p14="http://schemas.microsoft.com/office/powerpoint/2010/main" val="3804065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25001-52DD-E935-C562-3544EE408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Why This Challenge Matters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E3AD3-4902-D354-DEC1-151695362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This session introduces the idea of using machine learning challenges to solve real health problems by: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Encouraging innovation and problem-solving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Using data to explore disease patterns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Developing smarter treatment approaches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Bringing students and young professionals into health innovation</a:t>
            </a:r>
          </a:p>
        </p:txBody>
      </p:sp>
    </p:spTree>
    <p:extLst>
      <p:ext uri="{BB962C8B-B14F-4D97-AF65-F5344CB8AC3E}">
        <p14:creationId xmlns:p14="http://schemas.microsoft.com/office/powerpoint/2010/main" val="1787863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70C0A-0936-6BE4-98B4-5D67C20EC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Challenge of Treating Diseases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4BF24-5E1F-25CA-2E91-E4A0B8102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Many diseases are difficult to treat because: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Symptoms vary from person to person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Large amounts of medical data are hard to </a:t>
            </a:r>
            <a:r>
              <a:rPr lang="en-GB" dirty="0" err="1"/>
              <a:t>analyze</a:t>
            </a:r>
            <a:r>
              <a:rPr lang="en-GB" dirty="0"/>
              <a:t> manually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Treatment responses differ across patients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Traditional methods can be slow and expensive</a:t>
            </a:r>
          </a:p>
          <a:p>
            <a:pPr marL="0" indent="0">
              <a:buNone/>
            </a:pPr>
            <a:r>
              <a:rPr lang="en-GB" b="1" dirty="0"/>
              <a:t>Key Message:</a:t>
            </a:r>
            <a:br>
              <a:rPr lang="en-GB" dirty="0"/>
            </a:br>
            <a:r>
              <a:rPr lang="en-GB" dirty="0"/>
              <a:t>Better tools are needed to support medical decision-making.</a:t>
            </a:r>
          </a:p>
        </p:txBody>
      </p:sp>
    </p:spTree>
    <p:extLst>
      <p:ext uri="{BB962C8B-B14F-4D97-AF65-F5344CB8AC3E}">
        <p14:creationId xmlns:p14="http://schemas.microsoft.com/office/powerpoint/2010/main" val="1164367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10F9B-840B-234E-F99A-77C735718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Machines Learn from Data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546F9-9944-360E-7FDE-1537AF742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Machine learning allows computers to: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Learn from past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Identify patterns in health records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Support predictions and recommendations</a:t>
            </a:r>
          </a:p>
          <a:p>
            <a:pPr marL="0" indent="0">
              <a:buNone/>
            </a:pPr>
            <a:r>
              <a:rPr lang="en-GB" b="1" dirty="0"/>
              <a:t>Examples: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Predicting disease risk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Supporting diagnosis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Suggesting treatment options</a:t>
            </a:r>
          </a:p>
        </p:txBody>
      </p:sp>
    </p:spTree>
    <p:extLst>
      <p:ext uri="{BB962C8B-B14F-4D97-AF65-F5344CB8AC3E}">
        <p14:creationId xmlns:p14="http://schemas.microsoft.com/office/powerpoint/2010/main" val="1377220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C6415-3748-A275-1037-7117119A1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Turning Health Problems into Data Challenges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430F2-96AA-9737-B13C-7B7FF3F1B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machine learning challenge: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Presents a real disease problem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Provides relevant health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Asks participants to build models that help predict or improve treatment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Encourages teamwork and creativity</a:t>
            </a:r>
          </a:p>
          <a:p>
            <a:pPr marL="0" indent="0">
              <a:buNone/>
            </a:pPr>
            <a:r>
              <a:rPr lang="en-GB" b="1" dirty="0"/>
              <a:t>Simple Example:</a:t>
            </a:r>
            <a:br>
              <a:rPr lang="en-GB" dirty="0"/>
            </a:br>
            <a:r>
              <a:rPr lang="en-GB" dirty="0"/>
              <a:t>Using patient data to predict which treatment may work best.</a:t>
            </a:r>
          </a:p>
        </p:txBody>
      </p:sp>
    </p:spTree>
    <p:extLst>
      <p:ext uri="{BB962C8B-B14F-4D97-AF65-F5344CB8AC3E}">
        <p14:creationId xmlns:p14="http://schemas.microsoft.com/office/powerpoint/2010/main" val="107225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5F774-38A3-ED5C-C004-B6998531A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Examples of Health-Focused Challenges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D368B-903D-1453-F2BC-E68250D26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Predicting disease progression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Identifying patients at high risk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Recommending treatment options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/>
              <a:t>Analyzing</a:t>
            </a:r>
            <a:r>
              <a:rPr lang="en-GB" dirty="0"/>
              <a:t> treatment effectiveness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Detecting early warning signs</a:t>
            </a:r>
          </a:p>
          <a:p>
            <a:pPr marL="0" indent="0">
              <a:buNone/>
            </a:pPr>
            <a:r>
              <a:rPr lang="en-GB" b="1" dirty="0"/>
              <a:t>Note:</a:t>
            </a:r>
            <a:br>
              <a:rPr lang="en-GB" dirty="0"/>
            </a:br>
            <a:r>
              <a:rPr lang="en-GB" dirty="0"/>
              <a:t>These challenges support doctors, they do not replace them.</a:t>
            </a:r>
          </a:p>
        </p:txBody>
      </p:sp>
    </p:spTree>
    <p:extLst>
      <p:ext uri="{BB962C8B-B14F-4D97-AF65-F5344CB8AC3E}">
        <p14:creationId xmlns:p14="http://schemas.microsoft.com/office/powerpoint/2010/main" val="1935099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6F9A2-489B-D14A-F1F3-94F89A78E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Data Is Central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9F891-4AF7-BD6F-BBF9-79525C15C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Data used in challenges may include: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Patient records (anonymized)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Laboratory results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Medical images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Treatment outcomes</a:t>
            </a:r>
          </a:p>
          <a:p>
            <a:pPr marL="0" indent="0">
              <a:buNone/>
            </a:pPr>
            <a:r>
              <a:rPr lang="en-GB" b="1" dirty="0"/>
              <a:t>Important Reminder:</a:t>
            </a:r>
            <a:br>
              <a:rPr lang="en-GB" dirty="0"/>
            </a:br>
            <a:r>
              <a:rPr lang="en-GB" dirty="0"/>
              <a:t>Data must be used ethically, securely, and responsibly.</a:t>
            </a:r>
          </a:p>
        </p:txBody>
      </p:sp>
    </p:spTree>
    <p:extLst>
      <p:ext uri="{BB962C8B-B14F-4D97-AF65-F5344CB8AC3E}">
        <p14:creationId xmlns:p14="http://schemas.microsoft.com/office/powerpoint/2010/main" val="3017545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26F05-1408-F5F5-02C9-DD4C5A77E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Putting People First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C597B4-282E-7BF8-05DE-3E8F633FA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When creating health challenges, it is important to: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Protect patient privacy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Avoid bias in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Ensure fairness and transparency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Use results as decision support, not final judgment</a:t>
            </a:r>
          </a:p>
          <a:p>
            <a:pPr marL="0" indent="0">
              <a:buNone/>
            </a:pPr>
            <a:r>
              <a:rPr lang="en-GB" b="1" dirty="0"/>
              <a:t>Message:</a:t>
            </a:r>
            <a:br>
              <a:rPr lang="en-GB" dirty="0"/>
            </a:br>
            <a:r>
              <a:rPr lang="en-GB" dirty="0"/>
              <a:t>Ethical design builds trust and impact.</a:t>
            </a:r>
          </a:p>
        </p:txBody>
      </p:sp>
    </p:spTree>
    <p:extLst>
      <p:ext uri="{BB962C8B-B14F-4D97-AF65-F5344CB8AC3E}">
        <p14:creationId xmlns:p14="http://schemas.microsoft.com/office/powerpoint/2010/main" val="929573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E4A66-576C-1924-268B-BA630C38F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Benefits of Machine Learning Challenges</a:t>
            </a: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D2F4F-ED97-4118-DEC5-9CA1FF1F3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Encourages collaboration and learning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Generates multiple solutions to one problem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Helps discover new treatment insights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Builds skills in data and health technology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Supports innovation in healthcare</a:t>
            </a:r>
          </a:p>
        </p:txBody>
      </p:sp>
    </p:spTree>
    <p:extLst>
      <p:ext uri="{BB962C8B-B14F-4D97-AF65-F5344CB8AC3E}">
        <p14:creationId xmlns:p14="http://schemas.microsoft.com/office/powerpoint/2010/main" val="107442789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{EB8E1096-EC48-614F-A81C-48E6C30E52F9}tf16401369</Template>
  <TotalTime>178</TotalTime>
  <Words>425</Words>
  <Application>Microsoft Macintosh PowerPoint</Application>
  <PresentationFormat>Widescreen</PresentationFormat>
  <Paragraphs>76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 Light</vt:lpstr>
      <vt:lpstr>Rockwell</vt:lpstr>
      <vt:lpstr>Wingdings</vt:lpstr>
      <vt:lpstr>Atlas</vt:lpstr>
      <vt:lpstr>Using Machine Learning Challenges to Improve Disease Treatment</vt:lpstr>
      <vt:lpstr>Why This Challenge Matters</vt:lpstr>
      <vt:lpstr>The Challenge of Treating Diseases</vt:lpstr>
      <vt:lpstr>How Machines Learn from Data</vt:lpstr>
      <vt:lpstr>Turning Health Problems into Data Challenges</vt:lpstr>
      <vt:lpstr>Examples of Health-Focused Challenges</vt:lpstr>
      <vt:lpstr>Why Data Is Central</vt:lpstr>
      <vt:lpstr>Putting People First</vt:lpstr>
      <vt:lpstr>Benefits of Machine Learning Challenges</vt:lpstr>
      <vt:lpstr>Open to Learners and Innovators</vt:lpstr>
      <vt:lpstr>What to Remember</vt:lpstr>
      <vt:lpstr>Let’s Innovate Together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Data and Research to Improve Health</dc:title>
  <dc:creator>Busayo_Omidiji</dc:creator>
  <cp:lastModifiedBy>Busayo_Omidiji</cp:lastModifiedBy>
  <cp:revision>3</cp:revision>
  <dcterms:created xsi:type="dcterms:W3CDTF">2026-02-05T20:24:26Z</dcterms:created>
  <dcterms:modified xsi:type="dcterms:W3CDTF">2026-02-18T00:56:36Z</dcterms:modified>
</cp:coreProperties>
</file>